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79" autoAdjust="0"/>
    <p:restoredTop sz="94660"/>
  </p:normalViewPr>
  <p:slideViewPr>
    <p:cSldViewPr>
      <p:cViewPr>
        <p:scale>
          <a:sx n="75" d="100"/>
          <a:sy n="75" d="100"/>
        </p:scale>
        <p:origin x="2034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862B0-9D5C-4DA6-9B76-D5799ADFCFF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DD4EDE6B-BF93-4FD8-9B27-B1DD6B3FAB7B}">
      <dgm:prSet phldrT="[Text]"/>
      <dgm:spPr/>
      <dgm:t>
        <a:bodyPr/>
        <a:lstStyle/>
        <a:p>
          <a:r>
            <a:rPr lang="en-CA" dirty="0" smtClean="0"/>
            <a:t>Social</a:t>
          </a:r>
        </a:p>
      </dgm:t>
    </dgm:pt>
    <dgm:pt modelId="{E05C4FEE-482C-45B8-9946-ECFECB9B33A0}" type="parTrans" cxnId="{5B9AF1BC-A64E-4038-88FE-70A99145F1DB}">
      <dgm:prSet/>
      <dgm:spPr/>
      <dgm:t>
        <a:bodyPr/>
        <a:lstStyle/>
        <a:p>
          <a:endParaRPr lang="en-CA"/>
        </a:p>
      </dgm:t>
    </dgm:pt>
    <dgm:pt modelId="{F47B9A07-6D86-4CBF-BE18-CC5E5DB2EE7E}" type="sibTrans" cxnId="{5B9AF1BC-A64E-4038-88FE-70A99145F1DB}">
      <dgm:prSet/>
      <dgm:spPr/>
      <dgm:t>
        <a:bodyPr/>
        <a:lstStyle/>
        <a:p>
          <a:endParaRPr lang="en-CA"/>
        </a:p>
      </dgm:t>
    </dgm:pt>
    <dgm:pt modelId="{63DA187D-7C78-4E0D-B19D-53628132C620}">
      <dgm:prSet phldrT="[Text]"/>
      <dgm:spPr/>
      <dgm:t>
        <a:bodyPr/>
        <a:lstStyle/>
        <a:p>
          <a:r>
            <a:rPr lang="en-CA" dirty="0" smtClean="0"/>
            <a:t>Health</a:t>
          </a:r>
        </a:p>
      </dgm:t>
    </dgm:pt>
    <dgm:pt modelId="{2293A340-8603-4227-A4B8-EB584FD39713}" type="parTrans" cxnId="{97E5F26F-7C15-49E0-855A-F7E738E7D95F}">
      <dgm:prSet/>
      <dgm:spPr/>
      <dgm:t>
        <a:bodyPr/>
        <a:lstStyle/>
        <a:p>
          <a:endParaRPr lang="en-CA"/>
        </a:p>
      </dgm:t>
    </dgm:pt>
    <dgm:pt modelId="{F6519C74-8F86-4368-9A22-3B22EEF059B1}" type="sibTrans" cxnId="{97E5F26F-7C15-49E0-855A-F7E738E7D95F}">
      <dgm:prSet/>
      <dgm:spPr/>
      <dgm:t>
        <a:bodyPr/>
        <a:lstStyle/>
        <a:p>
          <a:endParaRPr lang="en-CA"/>
        </a:p>
      </dgm:t>
    </dgm:pt>
    <dgm:pt modelId="{DA81D8BB-DAA8-49F6-B18C-673EC320F721}">
      <dgm:prSet phldrT="[Text]"/>
      <dgm:spPr>
        <a:solidFill>
          <a:schemeClr val="accent6">
            <a:lumMod val="75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CA" dirty="0" smtClean="0"/>
            <a:t>School</a:t>
          </a:r>
          <a:endParaRPr lang="en-CA" dirty="0"/>
        </a:p>
      </dgm:t>
    </dgm:pt>
    <dgm:pt modelId="{8FB4A50C-BE5C-40FF-9477-0EF1D4348377}" type="parTrans" cxnId="{2488D5BF-09A8-49FA-878A-080AD06F392D}">
      <dgm:prSet/>
      <dgm:spPr/>
      <dgm:t>
        <a:bodyPr/>
        <a:lstStyle/>
        <a:p>
          <a:endParaRPr lang="en-CA"/>
        </a:p>
      </dgm:t>
    </dgm:pt>
    <dgm:pt modelId="{689ADFE5-1F1E-450B-95AA-122F0F14CE9F}" type="sibTrans" cxnId="{2488D5BF-09A8-49FA-878A-080AD06F392D}">
      <dgm:prSet/>
      <dgm:spPr/>
      <dgm:t>
        <a:bodyPr/>
        <a:lstStyle/>
        <a:p>
          <a:endParaRPr lang="en-CA"/>
        </a:p>
      </dgm:t>
    </dgm:pt>
    <dgm:pt modelId="{9B2A95E1-D3B1-4254-B2D8-C57EC04FEBE7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solidFill>
                <a:schemeClr val="accent6">
                  <a:lumMod val="75000"/>
                </a:schemeClr>
              </a:solidFill>
            </a:rPr>
            <a:t>Homework</a:t>
          </a:r>
          <a:endParaRPr lang="en-CA" dirty="0">
            <a:solidFill>
              <a:schemeClr val="accent6">
                <a:lumMod val="75000"/>
              </a:schemeClr>
            </a:solidFill>
          </a:endParaRPr>
        </a:p>
      </dgm:t>
    </dgm:pt>
    <dgm:pt modelId="{A90936D6-7428-4A84-86A8-36E8594A8D71}" type="parTrans" cxnId="{3A298DA6-3057-47C4-94AA-60B502EF3BEB}">
      <dgm:prSet/>
      <dgm:spPr/>
      <dgm:t>
        <a:bodyPr/>
        <a:lstStyle/>
        <a:p>
          <a:endParaRPr lang="en-CA"/>
        </a:p>
      </dgm:t>
    </dgm:pt>
    <dgm:pt modelId="{BAC472C1-6217-4762-9A2A-81206CF4F56E}" type="sibTrans" cxnId="{3A298DA6-3057-47C4-94AA-60B502EF3BEB}">
      <dgm:prSet/>
      <dgm:spPr/>
      <dgm:t>
        <a:bodyPr/>
        <a:lstStyle/>
        <a:p>
          <a:endParaRPr lang="en-CA"/>
        </a:p>
      </dgm:t>
    </dgm:pt>
    <dgm:pt modelId="{3B6F3268-222B-4024-B045-6863E38F2557}">
      <dgm:prSet phldrT="[Text]"/>
      <dgm:spPr/>
      <dgm:t>
        <a:bodyPr/>
        <a:lstStyle/>
        <a:p>
          <a:r>
            <a:rPr lang="en-CA" dirty="0" smtClean="0"/>
            <a:t>Fun</a:t>
          </a:r>
        </a:p>
        <a:p>
          <a:r>
            <a:rPr lang="en-CA" dirty="0" smtClean="0"/>
            <a:t>Have some!</a:t>
          </a:r>
          <a:endParaRPr lang="en-CA" dirty="0"/>
        </a:p>
      </dgm:t>
    </dgm:pt>
    <dgm:pt modelId="{EDA84131-6466-4E76-A25E-704F509CD536}" type="parTrans" cxnId="{77FB5B21-F361-48D7-B4EA-6A44D7DC8F4E}">
      <dgm:prSet/>
      <dgm:spPr/>
      <dgm:t>
        <a:bodyPr/>
        <a:lstStyle/>
        <a:p>
          <a:endParaRPr lang="en-CA"/>
        </a:p>
      </dgm:t>
    </dgm:pt>
    <dgm:pt modelId="{8D766065-907D-45FF-BDE8-D8722B929FC3}" type="sibTrans" cxnId="{77FB5B21-F361-48D7-B4EA-6A44D7DC8F4E}">
      <dgm:prSet/>
      <dgm:spPr/>
      <dgm:t>
        <a:bodyPr/>
        <a:lstStyle/>
        <a:p>
          <a:endParaRPr lang="en-CA"/>
        </a:p>
      </dgm:t>
    </dgm:pt>
    <dgm:pt modelId="{80BEA6B4-A03F-4FA2-BFB8-587927D96532}">
      <dgm:prSet phldrT="[Text]"/>
      <dgm:spPr/>
      <dgm:t>
        <a:bodyPr/>
        <a:lstStyle/>
        <a:p>
          <a:r>
            <a:rPr lang="en-CA" dirty="0" smtClean="0">
              <a:solidFill>
                <a:srgbClr val="92D050"/>
              </a:solidFill>
            </a:rPr>
            <a:t>Exercise</a:t>
          </a:r>
          <a:endParaRPr lang="en-CA" dirty="0">
            <a:solidFill>
              <a:srgbClr val="92D050"/>
            </a:solidFill>
          </a:endParaRPr>
        </a:p>
      </dgm:t>
    </dgm:pt>
    <dgm:pt modelId="{EE033F87-8A10-4010-B443-07935F504810}" type="sibTrans" cxnId="{B19F34C1-88EF-4484-9635-250776EAE619}">
      <dgm:prSet/>
      <dgm:spPr/>
      <dgm:t>
        <a:bodyPr/>
        <a:lstStyle/>
        <a:p>
          <a:endParaRPr lang="en-CA"/>
        </a:p>
      </dgm:t>
    </dgm:pt>
    <dgm:pt modelId="{07016A72-5065-4EFD-9866-08D2B6BB6D55}" type="parTrans" cxnId="{B19F34C1-88EF-4484-9635-250776EAE619}">
      <dgm:prSet/>
      <dgm:spPr/>
      <dgm:t>
        <a:bodyPr/>
        <a:lstStyle/>
        <a:p>
          <a:endParaRPr lang="en-CA"/>
        </a:p>
      </dgm:t>
    </dgm:pt>
    <dgm:pt modelId="{292768E4-076E-4D0B-8F60-964F267EC0C5}">
      <dgm:prSet custT="1"/>
      <dgm:spPr/>
      <dgm:t>
        <a:bodyPr/>
        <a:lstStyle/>
        <a:p>
          <a:r>
            <a:rPr lang="en-CA" sz="1400" dirty="0" smtClean="0">
              <a:solidFill>
                <a:srgbClr val="7030A0"/>
              </a:solidFill>
            </a:rPr>
            <a:t> Video games</a:t>
          </a:r>
          <a:endParaRPr lang="en-CA" sz="1400" dirty="0">
            <a:solidFill>
              <a:srgbClr val="7030A0"/>
            </a:solidFill>
          </a:endParaRPr>
        </a:p>
      </dgm:t>
    </dgm:pt>
    <dgm:pt modelId="{57386A5F-D134-4583-8261-25F30E6EB690}" type="parTrans" cxnId="{B65ADE00-E04A-4608-B9D5-A6FA5DA25AC9}">
      <dgm:prSet/>
      <dgm:spPr/>
      <dgm:t>
        <a:bodyPr/>
        <a:lstStyle/>
        <a:p>
          <a:endParaRPr lang="en-CA"/>
        </a:p>
      </dgm:t>
    </dgm:pt>
    <dgm:pt modelId="{61DCF2EE-B7D1-446E-8376-322189582A66}" type="sibTrans" cxnId="{B65ADE00-E04A-4608-B9D5-A6FA5DA25AC9}">
      <dgm:prSet/>
      <dgm:spPr/>
      <dgm:t>
        <a:bodyPr/>
        <a:lstStyle/>
        <a:p>
          <a:endParaRPr lang="en-CA"/>
        </a:p>
      </dgm:t>
    </dgm:pt>
    <dgm:pt modelId="{15935E4A-E2F5-4DD4-847E-0D7D775B0B15}">
      <dgm:prSet phldrT="[Text]"/>
      <dgm:spPr/>
      <dgm:t>
        <a:bodyPr/>
        <a:lstStyle/>
        <a:p>
          <a:r>
            <a:rPr lang="en-CA" dirty="0" smtClean="0">
              <a:solidFill>
                <a:srgbClr val="C00000"/>
              </a:solidFill>
            </a:rPr>
            <a:t>Hang out with friends</a:t>
          </a:r>
          <a:endParaRPr lang="en-CA" dirty="0">
            <a:solidFill>
              <a:srgbClr val="C00000"/>
            </a:solidFill>
          </a:endParaRPr>
        </a:p>
      </dgm:t>
    </dgm:pt>
    <dgm:pt modelId="{892694A1-514C-4EB9-A336-59B781E485CA}" type="parTrans" cxnId="{6FF61DB1-2CD2-40BB-B1B6-38854C3FAB52}">
      <dgm:prSet/>
      <dgm:spPr/>
      <dgm:t>
        <a:bodyPr/>
        <a:lstStyle/>
        <a:p>
          <a:endParaRPr lang="en-CA"/>
        </a:p>
      </dgm:t>
    </dgm:pt>
    <dgm:pt modelId="{B429DABC-FAA5-4F87-A2C3-45062316014B}" type="sibTrans" cxnId="{6FF61DB1-2CD2-40BB-B1B6-38854C3FAB52}">
      <dgm:prSet/>
      <dgm:spPr/>
      <dgm:t>
        <a:bodyPr/>
        <a:lstStyle/>
        <a:p>
          <a:endParaRPr lang="en-CA"/>
        </a:p>
      </dgm:t>
    </dgm:pt>
    <dgm:pt modelId="{60DF6FC7-2D56-40A5-B1BB-00D0E70626D8}">
      <dgm:prSet phldrT="[Text]"/>
      <dgm:spPr/>
      <dgm:t>
        <a:bodyPr/>
        <a:lstStyle/>
        <a:p>
          <a:r>
            <a:rPr lang="en-CA" dirty="0" smtClean="0">
              <a:solidFill>
                <a:srgbClr val="C00000"/>
              </a:solidFill>
            </a:rPr>
            <a:t>Go to movie theatre</a:t>
          </a:r>
          <a:endParaRPr lang="en-CA" dirty="0">
            <a:solidFill>
              <a:srgbClr val="C00000"/>
            </a:solidFill>
          </a:endParaRPr>
        </a:p>
      </dgm:t>
    </dgm:pt>
    <dgm:pt modelId="{381D7E84-9766-4B9C-A979-5A4888467334}" type="parTrans" cxnId="{E0DD7612-F98D-4EF7-B37E-96C77A079091}">
      <dgm:prSet/>
      <dgm:spPr/>
      <dgm:t>
        <a:bodyPr/>
        <a:lstStyle/>
        <a:p>
          <a:endParaRPr lang="en-US"/>
        </a:p>
      </dgm:t>
    </dgm:pt>
    <dgm:pt modelId="{8AAEBC31-09AD-4AF9-87F3-7066FC05E283}" type="sibTrans" cxnId="{E0DD7612-F98D-4EF7-B37E-96C77A079091}">
      <dgm:prSet/>
      <dgm:spPr/>
      <dgm:t>
        <a:bodyPr/>
        <a:lstStyle/>
        <a:p>
          <a:endParaRPr lang="en-US"/>
        </a:p>
      </dgm:t>
    </dgm:pt>
    <dgm:pt modelId="{9C69D640-3BDF-48F8-80E7-BE81197231DE}">
      <dgm:prSet phldrT="[Text]"/>
      <dgm:spPr/>
      <dgm:t>
        <a:bodyPr/>
        <a:lstStyle/>
        <a:p>
          <a:r>
            <a:rPr lang="en-CA" dirty="0" smtClean="0">
              <a:solidFill>
                <a:srgbClr val="92D050"/>
              </a:solidFill>
            </a:rPr>
            <a:t>Eat healthy</a:t>
          </a:r>
          <a:endParaRPr lang="en-CA" dirty="0">
            <a:solidFill>
              <a:srgbClr val="92D050"/>
            </a:solidFill>
          </a:endParaRPr>
        </a:p>
      </dgm:t>
    </dgm:pt>
    <dgm:pt modelId="{9B809691-5ECD-4F10-81CA-628564CD1485}" type="parTrans" cxnId="{4067EFF1-A6C2-4969-A8E6-97AC08436F7E}">
      <dgm:prSet/>
      <dgm:spPr/>
      <dgm:t>
        <a:bodyPr/>
        <a:lstStyle/>
        <a:p>
          <a:endParaRPr lang="en-US"/>
        </a:p>
      </dgm:t>
    </dgm:pt>
    <dgm:pt modelId="{42C53430-C402-48D4-AEC0-1B296470BE86}" type="sibTrans" cxnId="{4067EFF1-A6C2-4969-A8E6-97AC08436F7E}">
      <dgm:prSet/>
      <dgm:spPr/>
      <dgm:t>
        <a:bodyPr/>
        <a:lstStyle/>
        <a:p>
          <a:endParaRPr lang="en-US"/>
        </a:p>
      </dgm:t>
    </dgm:pt>
    <dgm:pt modelId="{5B19D8F6-A650-4E16-9C03-456064FBAFD8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solidFill>
                <a:schemeClr val="accent6">
                  <a:lumMod val="75000"/>
                </a:schemeClr>
              </a:solidFill>
            </a:rPr>
            <a:t>Study </a:t>
          </a:r>
          <a:endParaRPr lang="en-CA" dirty="0">
            <a:solidFill>
              <a:schemeClr val="accent6">
                <a:lumMod val="75000"/>
              </a:schemeClr>
            </a:solidFill>
          </a:endParaRPr>
        </a:p>
      </dgm:t>
    </dgm:pt>
    <dgm:pt modelId="{931AEF40-E694-4691-A33F-9584C1AD173B}" type="parTrans" cxnId="{8CEB01C4-E586-453C-86F6-02AFB7F501DA}">
      <dgm:prSet/>
      <dgm:spPr/>
      <dgm:t>
        <a:bodyPr/>
        <a:lstStyle/>
        <a:p>
          <a:endParaRPr lang="en-US"/>
        </a:p>
      </dgm:t>
    </dgm:pt>
    <dgm:pt modelId="{E262E40A-763D-4CE4-A956-49A85903BBA7}" type="sibTrans" cxnId="{8CEB01C4-E586-453C-86F6-02AFB7F501DA}">
      <dgm:prSet/>
      <dgm:spPr/>
      <dgm:t>
        <a:bodyPr/>
        <a:lstStyle/>
        <a:p>
          <a:endParaRPr lang="en-US"/>
        </a:p>
      </dgm:t>
    </dgm:pt>
    <dgm:pt modelId="{2A984166-5865-4BCB-AD3B-4D531EA086CD}">
      <dgm:prSet custT="1"/>
      <dgm:spPr/>
      <dgm:t>
        <a:bodyPr/>
        <a:lstStyle/>
        <a:p>
          <a:endParaRPr lang="en-CA" sz="1400" dirty="0">
            <a:solidFill>
              <a:srgbClr val="7030A0"/>
            </a:solidFill>
          </a:endParaRPr>
        </a:p>
      </dgm:t>
    </dgm:pt>
    <dgm:pt modelId="{068288BE-4922-45B4-A7BB-46A3BAB005AA}" type="parTrans" cxnId="{BAA9DA3F-C4ED-4C26-9201-62D8422DA4A4}">
      <dgm:prSet/>
      <dgm:spPr/>
      <dgm:t>
        <a:bodyPr/>
        <a:lstStyle/>
        <a:p>
          <a:endParaRPr lang="en-US"/>
        </a:p>
      </dgm:t>
    </dgm:pt>
    <dgm:pt modelId="{9CBA57F7-1B39-48F1-970E-66ECD03C5613}" type="sibTrans" cxnId="{BAA9DA3F-C4ED-4C26-9201-62D8422DA4A4}">
      <dgm:prSet/>
      <dgm:spPr/>
      <dgm:t>
        <a:bodyPr/>
        <a:lstStyle/>
        <a:p>
          <a:endParaRPr lang="en-US"/>
        </a:p>
      </dgm:t>
    </dgm:pt>
    <dgm:pt modelId="{F714BFF9-DA1B-4896-900F-9E3B4F7F83D8}">
      <dgm:prSet custT="1"/>
      <dgm:spPr/>
      <dgm:t>
        <a:bodyPr/>
        <a:lstStyle/>
        <a:p>
          <a:r>
            <a:rPr lang="en-CA" sz="1400" dirty="0" smtClean="0">
              <a:solidFill>
                <a:srgbClr val="7030A0"/>
              </a:solidFill>
            </a:rPr>
            <a:t>Play with dog</a:t>
          </a:r>
          <a:endParaRPr lang="en-CA" sz="1400" dirty="0">
            <a:solidFill>
              <a:srgbClr val="7030A0"/>
            </a:solidFill>
          </a:endParaRPr>
        </a:p>
      </dgm:t>
    </dgm:pt>
    <dgm:pt modelId="{965868E3-A26C-424B-B796-D204DD68108A}" type="parTrans" cxnId="{C79C75A7-8941-456E-A9B6-EE4AFA8C1D74}">
      <dgm:prSet/>
      <dgm:spPr/>
      <dgm:t>
        <a:bodyPr/>
        <a:lstStyle/>
        <a:p>
          <a:endParaRPr lang="en-US"/>
        </a:p>
      </dgm:t>
    </dgm:pt>
    <dgm:pt modelId="{7B99A024-B5D1-45F9-A0AB-F69CA730CF93}" type="sibTrans" cxnId="{C79C75A7-8941-456E-A9B6-EE4AFA8C1D74}">
      <dgm:prSet/>
      <dgm:spPr/>
      <dgm:t>
        <a:bodyPr/>
        <a:lstStyle/>
        <a:p>
          <a:endParaRPr lang="en-US"/>
        </a:p>
      </dgm:t>
    </dgm:pt>
    <dgm:pt modelId="{3FE39B9C-689A-4C41-B177-D407BA0E7DE5}">
      <dgm:prSet custT="1"/>
      <dgm:spPr/>
      <dgm:t>
        <a:bodyPr/>
        <a:lstStyle/>
        <a:p>
          <a:r>
            <a:rPr lang="en-CA" sz="1400" dirty="0" smtClean="0">
              <a:solidFill>
                <a:srgbClr val="7030A0"/>
              </a:solidFill>
            </a:rPr>
            <a:t>Extra yummy food</a:t>
          </a:r>
          <a:endParaRPr lang="en-CA" sz="1400" dirty="0">
            <a:solidFill>
              <a:srgbClr val="7030A0"/>
            </a:solidFill>
          </a:endParaRPr>
        </a:p>
      </dgm:t>
    </dgm:pt>
    <dgm:pt modelId="{9A329301-22BD-4FFF-A95B-56DD06732DC5}" type="parTrans" cxnId="{D726C004-1D9E-45BB-97B1-9FCAFD4305DD}">
      <dgm:prSet/>
      <dgm:spPr/>
      <dgm:t>
        <a:bodyPr/>
        <a:lstStyle/>
        <a:p>
          <a:endParaRPr lang="en-US"/>
        </a:p>
      </dgm:t>
    </dgm:pt>
    <dgm:pt modelId="{46CBC820-92B4-47BF-B521-F344F3B4BFA7}" type="sibTrans" cxnId="{D726C004-1D9E-45BB-97B1-9FCAFD4305DD}">
      <dgm:prSet/>
      <dgm:spPr/>
      <dgm:t>
        <a:bodyPr/>
        <a:lstStyle/>
        <a:p>
          <a:endParaRPr lang="en-US"/>
        </a:p>
      </dgm:t>
    </dgm:pt>
    <dgm:pt modelId="{C9E352B6-1CD6-457F-8BF8-4A4B3078F612}">
      <dgm:prSet custT="1"/>
      <dgm:spPr/>
      <dgm:t>
        <a:bodyPr/>
        <a:lstStyle/>
        <a:p>
          <a:endParaRPr lang="en-CA" sz="1400" dirty="0">
            <a:solidFill>
              <a:srgbClr val="7030A0"/>
            </a:solidFill>
          </a:endParaRPr>
        </a:p>
      </dgm:t>
    </dgm:pt>
    <dgm:pt modelId="{7313C315-091B-43BC-BD18-F9E1F0D58F26}" type="parTrans" cxnId="{C0DAA049-C53A-4569-BD81-8F99974B90C3}">
      <dgm:prSet/>
      <dgm:spPr/>
      <dgm:t>
        <a:bodyPr/>
        <a:lstStyle/>
        <a:p>
          <a:endParaRPr lang="en-US"/>
        </a:p>
      </dgm:t>
    </dgm:pt>
    <dgm:pt modelId="{5B1AA737-7702-4D5B-B688-8847FDF342AB}" type="sibTrans" cxnId="{C0DAA049-C53A-4569-BD81-8F99974B90C3}">
      <dgm:prSet/>
      <dgm:spPr/>
      <dgm:t>
        <a:bodyPr/>
        <a:lstStyle/>
        <a:p>
          <a:endParaRPr lang="en-US"/>
        </a:p>
      </dgm:t>
    </dgm:pt>
    <dgm:pt modelId="{146466F3-A95A-4246-94DB-F0E00579556C}" type="pres">
      <dgm:prSet presAssocID="{D00862B0-9D5C-4DA6-9B76-D5799ADFCF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D604280-AAD1-4FF3-8345-A31696CD1B96}" type="pres">
      <dgm:prSet presAssocID="{DD4EDE6B-BF93-4FD8-9B27-B1DD6B3FAB7B}" presName="composite" presStyleCnt="0"/>
      <dgm:spPr/>
    </dgm:pt>
    <dgm:pt modelId="{3740BD05-90AC-4F4D-BCBC-B20EE5936675}" type="pres">
      <dgm:prSet presAssocID="{DD4EDE6B-BF93-4FD8-9B27-B1DD6B3FAB7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383738D-584C-422E-9F50-06EFCB23F6F0}" type="pres">
      <dgm:prSet presAssocID="{DD4EDE6B-BF93-4FD8-9B27-B1DD6B3FAB7B}" presName="descendantText" presStyleLbl="alignAcc1" presStyleIdx="0" presStyleCnt="4" custLinFactNeighborY="-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19CA226-DA7B-48D7-9F00-88D8F828AB63}" type="pres">
      <dgm:prSet presAssocID="{F47B9A07-6D86-4CBF-BE18-CC5E5DB2EE7E}" presName="sp" presStyleCnt="0"/>
      <dgm:spPr/>
    </dgm:pt>
    <dgm:pt modelId="{047985D7-2625-414E-9490-03AC4FBDA880}" type="pres">
      <dgm:prSet presAssocID="{63DA187D-7C78-4E0D-B19D-53628132C620}" presName="composite" presStyleCnt="0"/>
      <dgm:spPr/>
    </dgm:pt>
    <dgm:pt modelId="{4DC89683-BFF4-4355-8C14-AAB85C19D77A}" type="pres">
      <dgm:prSet presAssocID="{63DA187D-7C78-4E0D-B19D-53628132C62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D18E30-D3DB-4778-93F3-F6B45A003A04}" type="pres">
      <dgm:prSet presAssocID="{63DA187D-7C78-4E0D-B19D-53628132C620}" presName="descendantText" presStyleLbl="alignAcc1" presStyleIdx="1" presStyleCnt="4" custLinFactNeighborY="364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4C11ED-AE80-487F-9504-33C1EA5AD6EB}" type="pres">
      <dgm:prSet presAssocID="{F6519C74-8F86-4368-9A22-3B22EEF059B1}" presName="sp" presStyleCnt="0"/>
      <dgm:spPr/>
    </dgm:pt>
    <dgm:pt modelId="{70619CEA-46B3-47EE-99CC-829568D5FC73}" type="pres">
      <dgm:prSet presAssocID="{3B6F3268-222B-4024-B045-6863E38F2557}" presName="composite" presStyleCnt="0"/>
      <dgm:spPr/>
    </dgm:pt>
    <dgm:pt modelId="{A0E4A02A-3D0F-4D53-8990-4EA05A5B2CD4}" type="pres">
      <dgm:prSet presAssocID="{3B6F3268-222B-4024-B045-6863E38F255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94BACC8-7BA0-475F-9846-3C83CBE25900}" type="pres">
      <dgm:prSet presAssocID="{3B6F3268-222B-4024-B045-6863E38F2557}" presName="descendantText" presStyleLbl="alignAcc1" presStyleIdx="2" presStyleCnt="4" custLinFactNeighborX="-87" custLinFactNeighborY="-430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95C7838-7405-410D-9E16-59DC4CE7DD2A}" type="pres">
      <dgm:prSet presAssocID="{8D766065-907D-45FF-BDE8-D8722B929FC3}" presName="sp" presStyleCnt="0"/>
      <dgm:spPr/>
    </dgm:pt>
    <dgm:pt modelId="{48A41947-1EFE-4503-AB15-C6441A850C3D}" type="pres">
      <dgm:prSet presAssocID="{DA81D8BB-DAA8-49F6-B18C-673EC320F721}" presName="composite" presStyleCnt="0"/>
      <dgm:spPr/>
    </dgm:pt>
    <dgm:pt modelId="{A822C26D-30B0-4F57-9522-B0F7BE226B15}" type="pres">
      <dgm:prSet presAssocID="{DA81D8BB-DAA8-49F6-B18C-673EC320F72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93C844C-7973-4B5C-AD07-2E7B307E728E}" type="pres">
      <dgm:prSet presAssocID="{DA81D8BB-DAA8-49F6-B18C-673EC320F721}" presName="descendantText" presStyleLbl="alignAcc1" presStyleIdx="3" presStyleCnt="4" custLinFactNeighborX="-87" custLinFactNeighborY="279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AA9DA3F-C4ED-4C26-9201-62D8422DA4A4}" srcId="{3B6F3268-222B-4024-B045-6863E38F2557}" destId="{2A984166-5865-4BCB-AD3B-4D531EA086CD}" srcOrd="4" destOrd="0" parTransId="{068288BE-4922-45B4-A7BB-46A3BAB005AA}" sibTransId="{9CBA57F7-1B39-48F1-970E-66ECD03C5613}"/>
    <dgm:cxn modelId="{E0DD7612-F98D-4EF7-B37E-96C77A079091}" srcId="{DD4EDE6B-BF93-4FD8-9B27-B1DD6B3FAB7B}" destId="{60DF6FC7-2D56-40A5-B1BB-00D0E70626D8}" srcOrd="1" destOrd="0" parTransId="{381D7E84-9766-4B9C-A979-5A4888467334}" sibTransId="{8AAEBC31-09AD-4AF9-87F3-7066FC05E283}"/>
    <dgm:cxn modelId="{66AB0ED8-3B91-44DB-9781-34227DED0C73}" type="presOf" srcId="{80BEA6B4-A03F-4FA2-BFB8-587927D96532}" destId="{1AD18E30-D3DB-4778-93F3-F6B45A003A04}" srcOrd="0" destOrd="0" presId="urn:microsoft.com/office/officeart/2005/8/layout/chevron2"/>
    <dgm:cxn modelId="{C4C86A16-F830-4F53-9EF1-70405279355D}" type="presOf" srcId="{292768E4-076E-4D0B-8F60-964F267EC0C5}" destId="{894BACC8-7BA0-475F-9846-3C83CBE25900}" srcOrd="0" destOrd="1" presId="urn:microsoft.com/office/officeart/2005/8/layout/chevron2"/>
    <dgm:cxn modelId="{82439FC6-1DA0-40D9-A492-837DA5F133C9}" type="presOf" srcId="{5B19D8F6-A650-4E16-9C03-456064FBAFD8}" destId="{093C844C-7973-4B5C-AD07-2E7B307E728E}" srcOrd="0" destOrd="1" presId="urn:microsoft.com/office/officeart/2005/8/layout/chevron2"/>
    <dgm:cxn modelId="{6FF61DB1-2CD2-40BB-B1B6-38854C3FAB52}" srcId="{DD4EDE6B-BF93-4FD8-9B27-B1DD6B3FAB7B}" destId="{15935E4A-E2F5-4DD4-847E-0D7D775B0B15}" srcOrd="0" destOrd="0" parTransId="{892694A1-514C-4EB9-A336-59B781E485CA}" sibTransId="{B429DABC-FAA5-4F87-A2C3-45062316014B}"/>
    <dgm:cxn modelId="{0317C98E-1526-4F1A-BD21-303E1B2F1884}" type="presOf" srcId="{15935E4A-E2F5-4DD4-847E-0D7D775B0B15}" destId="{B383738D-584C-422E-9F50-06EFCB23F6F0}" srcOrd="0" destOrd="0" presId="urn:microsoft.com/office/officeart/2005/8/layout/chevron2"/>
    <dgm:cxn modelId="{97E5F26F-7C15-49E0-855A-F7E738E7D95F}" srcId="{D00862B0-9D5C-4DA6-9B76-D5799ADFCFF7}" destId="{63DA187D-7C78-4E0D-B19D-53628132C620}" srcOrd="1" destOrd="0" parTransId="{2293A340-8603-4227-A4B8-EB584FD39713}" sibTransId="{F6519C74-8F86-4368-9A22-3B22EEF059B1}"/>
    <dgm:cxn modelId="{A806BC42-85EB-4B01-B0DB-E5103239AD95}" type="presOf" srcId="{60DF6FC7-2D56-40A5-B1BB-00D0E70626D8}" destId="{B383738D-584C-422E-9F50-06EFCB23F6F0}" srcOrd="0" destOrd="1" presId="urn:microsoft.com/office/officeart/2005/8/layout/chevron2"/>
    <dgm:cxn modelId="{C79C75A7-8941-456E-A9B6-EE4AFA8C1D74}" srcId="{3B6F3268-222B-4024-B045-6863E38F2557}" destId="{F714BFF9-DA1B-4896-900F-9E3B4F7F83D8}" srcOrd="2" destOrd="0" parTransId="{965868E3-A26C-424B-B796-D204DD68108A}" sibTransId="{7B99A024-B5D1-45F9-A0AB-F69CA730CF93}"/>
    <dgm:cxn modelId="{77FB5B21-F361-48D7-B4EA-6A44D7DC8F4E}" srcId="{D00862B0-9D5C-4DA6-9B76-D5799ADFCFF7}" destId="{3B6F3268-222B-4024-B045-6863E38F2557}" srcOrd="2" destOrd="0" parTransId="{EDA84131-6466-4E76-A25E-704F509CD536}" sibTransId="{8D766065-907D-45FF-BDE8-D8722B929FC3}"/>
    <dgm:cxn modelId="{7A2BD08A-160C-4584-8984-ADE85B6888E9}" type="presOf" srcId="{9B2A95E1-D3B1-4254-B2D8-C57EC04FEBE7}" destId="{093C844C-7973-4B5C-AD07-2E7B307E728E}" srcOrd="0" destOrd="0" presId="urn:microsoft.com/office/officeart/2005/8/layout/chevron2"/>
    <dgm:cxn modelId="{EEA8BAA0-BC7D-48D2-B53A-19EFCB85BEB2}" type="presOf" srcId="{DA81D8BB-DAA8-49F6-B18C-673EC320F721}" destId="{A822C26D-30B0-4F57-9522-B0F7BE226B15}" srcOrd="0" destOrd="0" presId="urn:microsoft.com/office/officeart/2005/8/layout/chevron2"/>
    <dgm:cxn modelId="{5B9AF1BC-A64E-4038-88FE-70A99145F1DB}" srcId="{D00862B0-9D5C-4DA6-9B76-D5799ADFCFF7}" destId="{DD4EDE6B-BF93-4FD8-9B27-B1DD6B3FAB7B}" srcOrd="0" destOrd="0" parTransId="{E05C4FEE-482C-45B8-9946-ECFECB9B33A0}" sibTransId="{F47B9A07-6D86-4CBF-BE18-CC5E5DB2EE7E}"/>
    <dgm:cxn modelId="{E0B3D117-49E1-478A-8D83-73CF54D6FC0F}" type="presOf" srcId="{3B6F3268-222B-4024-B045-6863E38F2557}" destId="{A0E4A02A-3D0F-4D53-8990-4EA05A5B2CD4}" srcOrd="0" destOrd="0" presId="urn:microsoft.com/office/officeart/2005/8/layout/chevron2"/>
    <dgm:cxn modelId="{B19F34C1-88EF-4484-9635-250776EAE619}" srcId="{63DA187D-7C78-4E0D-B19D-53628132C620}" destId="{80BEA6B4-A03F-4FA2-BFB8-587927D96532}" srcOrd="0" destOrd="0" parTransId="{07016A72-5065-4EFD-9866-08D2B6BB6D55}" sibTransId="{EE033F87-8A10-4010-B443-07935F504810}"/>
    <dgm:cxn modelId="{21EB8DE7-BBBD-47EE-A6F7-5B46351EF3F2}" type="presOf" srcId="{C9E352B6-1CD6-457F-8BF8-4A4B3078F612}" destId="{894BACC8-7BA0-475F-9846-3C83CBE25900}" srcOrd="0" destOrd="0" presId="urn:microsoft.com/office/officeart/2005/8/layout/chevron2"/>
    <dgm:cxn modelId="{D726C004-1D9E-45BB-97B1-9FCAFD4305DD}" srcId="{3B6F3268-222B-4024-B045-6863E38F2557}" destId="{3FE39B9C-689A-4C41-B177-D407BA0E7DE5}" srcOrd="3" destOrd="0" parTransId="{9A329301-22BD-4FFF-A95B-56DD06732DC5}" sibTransId="{46CBC820-92B4-47BF-B521-F344F3B4BFA7}"/>
    <dgm:cxn modelId="{33A3502A-A849-4C0B-990E-12CEAE6AF42C}" type="presOf" srcId="{2A984166-5865-4BCB-AD3B-4D531EA086CD}" destId="{894BACC8-7BA0-475F-9846-3C83CBE25900}" srcOrd="0" destOrd="4" presId="urn:microsoft.com/office/officeart/2005/8/layout/chevron2"/>
    <dgm:cxn modelId="{3235B9B1-53E1-4C2E-94A1-8DA904CAF3B0}" type="presOf" srcId="{3FE39B9C-689A-4C41-B177-D407BA0E7DE5}" destId="{894BACC8-7BA0-475F-9846-3C83CBE25900}" srcOrd="0" destOrd="3" presId="urn:microsoft.com/office/officeart/2005/8/layout/chevron2"/>
    <dgm:cxn modelId="{05F53ADC-FF8C-42A5-B44D-FF7992A19CA1}" type="presOf" srcId="{9C69D640-3BDF-48F8-80E7-BE81197231DE}" destId="{1AD18E30-D3DB-4778-93F3-F6B45A003A04}" srcOrd="0" destOrd="1" presId="urn:microsoft.com/office/officeart/2005/8/layout/chevron2"/>
    <dgm:cxn modelId="{8CEB01C4-E586-453C-86F6-02AFB7F501DA}" srcId="{DA81D8BB-DAA8-49F6-B18C-673EC320F721}" destId="{5B19D8F6-A650-4E16-9C03-456064FBAFD8}" srcOrd="1" destOrd="0" parTransId="{931AEF40-E694-4691-A33F-9584C1AD173B}" sibTransId="{E262E40A-763D-4CE4-A956-49A85903BBA7}"/>
    <dgm:cxn modelId="{4067EFF1-A6C2-4969-A8E6-97AC08436F7E}" srcId="{63DA187D-7C78-4E0D-B19D-53628132C620}" destId="{9C69D640-3BDF-48F8-80E7-BE81197231DE}" srcOrd="1" destOrd="0" parTransId="{9B809691-5ECD-4F10-81CA-628564CD1485}" sibTransId="{42C53430-C402-48D4-AEC0-1B296470BE86}"/>
    <dgm:cxn modelId="{3A298DA6-3057-47C4-94AA-60B502EF3BEB}" srcId="{DA81D8BB-DAA8-49F6-B18C-673EC320F721}" destId="{9B2A95E1-D3B1-4254-B2D8-C57EC04FEBE7}" srcOrd="0" destOrd="0" parTransId="{A90936D6-7428-4A84-86A8-36E8594A8D71}" sibTransId="{BAC472C1-6217-4762-9A2A-81206CF4F56E}"/>
    <dgm:cxn modelId="{2488D5BF-09A8-49FA-878A-080AD06F392D}" srcId="{D00862B0-9D5C-4DA6-9B76-D5799ADFCFF7}" destId="{DA81D8BB-DAA8-49F6-B18C-673EC320F721}" srcOrd="3" destOrd="0" parTransId="{8FB4A50C-BE5C-40FF-9477-0EF1D4348377}" sibTransId="{689ADFE5-1F1E-450B-95AA-122F0F14CE9F}"/>
    <dgm:cxn modelId="{E03D23DC-6D49-47EF-AB33-212E05FDD3B9}" type="presOf" srcId="{D00862B0-9D5C-4DA6-9B76-D5799ADFCFF7}" destId="{146466F3-A95A-4246-94DB-F0E00579556C}" srcOrd="0" destOrd="0" presId="urn:microsoft.com/office/officeart/2005/8/layout/chevron2"/>
    <dgm:cxn modelId="{397CC60D-31CB-47CB-A70A-8B2F4286F34A}" type="presOf" srcId="{F714BFF9-DA1B-4896-900F-9E3B4F7F83D8}" destId="{894BACC8-7BA0-475F-9846-3C83CBE25900}" srcOrd="0" destOrd="2" presId="urn:microsoft.com/office/officeart/2005/8/layout/chevron2"/>
    <dgm:cxn modelId="{BFA74EB7-C681-4067-99DE-40A6EFB0A726}" type="presOf" srcId="{DD4EDE6B-BF93-4FD8-9B27-B1DD6B3FAB7B}" destId="{3740BD05-90AC-4F4D-BCBC-B20EE5936675}" srcOrd="0" destOrd="0" presId="urn:microsoft.com/office/officeart/2005/8/layout/chevron2"/>
    <dgm:cxn modelId="{7657FCE5-271D-4284-8D2C-B36F4DA3F59E}" type="presOf" srcId="{63DA187D-7C78-4E0D-B19D-53628132C620}" destId="{4DC89683-BFF4-4355-8C14-AAB85C19D77A}" srcOrd="0" destOrd="0" presId="urn:microsoft.com/office/officeart/2005/8/layout/chevron2"/>
    <dgm:cxn modelId="{B65ADE00-E04A-4608-B9D5-A6FA5DA25AC9}" srcId="{3B6F3268-222B-4024-B045-6863E38F2557}" destId="{292768E4-076E-4D0B-8F60-964F267EC0C5}" srcOrd="1" destOrd="0" parTransId="{57386A5F-D134-4583-8261-25F30E6EB690}" sibTransId="{61DCF2EE-B7D1-446E-8376-322189582A66}"/>
    <dgm:cxn modelId="{C0DAA049-C53A-4569-BD81-8F99974B90C3}" srcId="{3B6F3268-222B-4024-B045-6863E38F2557}" destId="{C9E352B6-1CD6-457F-8BF8-4A4B3078F612}" srcOrd="0" destOrd="0" parTransId="{7313C315-091B-43BC-BD18-F9E1F0D58F26}" sibTransId="{5B1AA737-7702-4D5B-B688-8847FDF342AB}"/>
    <dgm:cxn modelId="{CA407C69-9C7A-46C3-9221-3A700B5273AE}" type="presParOf" srcId="{146466F3-A95A-4246-94DB-F0E00579556C}" destId="{7D604280-AAD1-4FF3-8345-A31696CD1B96}" srcOrd="0" destOrd="0" presId="urn:microsoft.com/office/officeart/2005/8/layout/chevron2"/>
    <dgm:cxn modelId="{DC617002-FA7C-4E01-83BB-AC45B337ACF3}" type="presParOf" srcId="{7D604280-AAD1-4FF3-8345-A31696CD1B96}" destId="{3740BD05-90AC-4F4D-BCBC-B20EE5936675}" srcOrd="0" destOrd="0" presId="urn:microsoft.com/office/officeart/2005/8/layout/chevron2"/>
    <dgm:cxn modelId="{95FCF971-9BFB-4C8A-9A11-84291AE06EE8}" type="presParOf" srcId="{7D604280-AAD1-4FF3-8345-A31696CD1B96}" destId="{B383738D-584C-422E-9F50-06EFCB23F6F0}" srcOrd="1" destOrd="0" presId="urn:microsoft.com/office/officeart/2005/8/layout/chevron2"/>
    <dgm:cxn modelId="{BD04A257-8765-40A5-9A54-4A092FDA3BDB}" type="presParOf" srcId="{146466F3-A95A-4246-94DB-F0E00579556C}" destId="{019CA226-DA7B-48D7-9F00-88D8F828AB63}" srcOrd="1" destOrd="0" presId="urn:microsoft.com/office/officeart/2005/8/layout/chevron2"/>
    <dgm:cxn modelId="{FA1FDFD7-695A-4A46-A6EF-C09B7235565F}" type="presParOf" srcId="{146466F3-A95A-4246-94DB-F0E00579556C}" destId="{047985D7-2625-414E-9490-03AC4FBDA880}" srcOrd="2" destOrd="0" presId="urn:microsoft.com/office/officeart/2005/8/layout/chevron2"/>
    <dgm:cxn modelId="{FDCB5061-DD01-4CD1-AB33-E043570B76FA}" type="presParOf" srcId="{047985D7-2625-414E-9490-03AC4FBDA880}" destId="{4DC89683-BFF4-4355-8C14-AAB85C19D77A}" srcOrd="0" destOrd="0" presId="urn:microsoft.com/office/officeart/2005/8/layout/chevron2"/>
    <dgm:cxn modelId="{799EDD23-6161-471B-9E19-C96E98A55CA9}" type="presParOf" srcId="{047985D7-2625-414E-9490-03AC4FBDA880}" destId="{1AD18E30-D3DB-4778-93F3-F6B45A003A04}" srcOrd="1" destOrd="0" presId="urn:microsoft.com/office/officeart/2005/8/layout/chevron2"/>
    <dgm:cxn modelId="{A7BF9981-D419-4E63-9130-2D2DB08B2CDB}" type="presParOf" srcId="{146466F3-A95A-4246-94DB-F0E00579556C}" destId="{2C4C11ED-AE80-487F-9504-33C1EA5AD6EB}" srcOrd="3" destOrd="0" presId="urn:microsoft.com/office/officeart/2005/8/layout/chevron2"/>
    <dgm:cxn modelId="{825058D4-63CA-4DB2-B3F2-50BA82176C17}" type="presParOf" srcId="{146466F3-A95A-4246-94DB-F0E00579556C}" destId="{70619CEA-46B3-47EE-99CC-829568D5FC73}" srcOrd="4" destOrd="0" presId="urn:microsoft.com/office/officeart/2005/8/layout/chevron2"/>
    <dgm:cxn modelId="{5D302C84-79EC-41BF-B4EF-60644BA6153E}" type="presParOf" srcId="{70619CEA-46B3-47EE-99CC-829568D5FC73}" destId="{A0E4A02A-3D0F-4D53-8990-4EA05A5B2CD4}" srcOrd="0" destOrd="0" presId="urn:microsoft.com/office/officeart/2005/8/layout/chevron2"/>
    <dgm:cxn modelId="{AA9F105D-FE9A-4176-AFE9-F94BC14F33AF}" type="presParOf" srcId="{70619CEA-46B3-47EE-99CC-829568D5FC73}" destId="{894BACC8-7BA0-475F-9846-3C83CBE25900}" srcOrd="1" destOrd="0" presId="urn:microsoft.com/office/officeart/2005/8/layout/chevron2"/>
    <dgm:cxn modelId="{EE6551FD-5780-430C-9E6C-AE119573E2DB}" type="presParOf" srcId="{146466F3-A95A-4246-94DB-F0E00579556C}" destId="{D95C7838-7405-410D-9E16-59DC4CE7DD2A}" srcOrd="5" destOrd="0" presId="urn:microsoft.com/office/officeart/2005/8/layout/chevron2"/>
    <dgm:cxn modelId="{BB76FD2C-FAEE-425A-9E7E-A69FD0F393BE}" type="presParOf" srcId="{146466F3-A95A-4246-94DB-F0E00579556C}" destId="{48A41947-1EFE-4503-AB15-C6441A850C3D}" srcOrd="6" destOrd="0" presId="urn:microsoft.com/office/officeart/2005/8/layout/chevron2"/>
    <dgm:cxn modelId="{C93212C9-9C2C-4F00-89BE-1E407E390516}" type="presParOf" srcId="{48A41947-1EFE-4503-AB15-C6441A850C3D}" destId="{A822C26D-30B0-4F57-9522-B0F7BE226B15}" srcOrd="0" destOrd="0" presId="urn:microsoft.com/office/officeart/2005/8/layout/chevron2"/>
    <dgm:cxn modelId="{A6709985-FBF3-4366-9726-09E6151F17B3}" type="presParOf" srcId="{48A41947-1EFE-4503-AB15-C6441A850C3D}" destId="{093C844C-7973-4B5C-AD07-2E7B307E72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0BD05-90AC-4F4D-BCBC-B20EE5936675}">
      <dsp:nvSpPr>
        <dsp:cNvPr id="0" name=""/>
        <dsp:cNvSpPr/>
      </dsp:nvSpPr>
      <dsp:spPr>
        <a:xfrm rot="5400000">
          <a:off x="-186217" y="191455"/>
          <a:ext cx="1241451" cy="869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Social</a:t>
          </a:r>
        </a:p>
      </dsp:txBody>
      <dsp:txXfrm rot="-5400000">
        <a:off x="1" y="439745"/>
        <a:ext cx="869016" cy="372435"/>
      </dsp:txXfrm>
    </dsp:sp>
    <dsp:sp modelId="{B383738D-584C-422E-9F50-06EFCB23F6F0}">
      <dsp:nvSpPr>
        <dsp:cNvPr id="0" name=""/>
        <dsp:cNvSpPr/>
      </dsp:nvSpPr>
      <dsp:spPr>
        <a:xfrm rot="5400000">
          <a:off x="3307400" y="-2433153"/>
          <a:ext cx="806943" cy="5683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rgbClr val="C00000"/>
              </a:solidFill>
            </a:rPr>
            <a:t>Hang out with friends</a:t>
          </a:r>
          <a:endParaRPr lang="en-CA" sz="2300" kern="1200" dirty="0">
            <a:solidFill>
              <a:srgbClr val="C00000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rgbClr val="C00000"/>
              </a:solidFill>
            </a:rPr>
            <a:t>Go to movie theatre</a:t>
          </a:r>
          <a:endParaRPr lang="en-CA" sz="2300" kern="1200" dirty="0">
            <a:solidFill>
              <a:srgbClr val="C00000"/>
            </a:solidFill>
          </a:endParaRPr>
        </a:p>
      </dsp:txBody>
      <dsp:txXfrm rot="-5400000">
        <a:off x="869016" y="44623"/>
        <a:ext cx="5644319" cy="728159"/>
      </dsp:txXfrm>
    </dsp:sp>
    <dsp:sp modelId="{4DC89683-BFF4-4355-8C14-AAB85C19D77A}">
      <dsp:nvSpPr>
        <dsp:cNvPr id="0" name=""/>
        <dsp:cNvSpPr/>
      </dsp:nvSpPr>
      <dsp:spPr>
        <a:xfrm rot="5400000">
          <a:off x="-186217" y="1286314"/>
          <a:ext cx="1241451" cy="86901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Health</a:t>
          </a:r>
        </a:p>
      </dsp:txBody>
      <dsp:txXfrm rot="-5400000">
        <a:off x="1" y="1534604"/>
        <a:ext cx="869016" cy="372435"/>
      </dsp:txXfrm>
    </dsp:sp>
    <dsp:sp modelId="{1AD18E30-D3DB-4778-93F3-F6B45A003A04}">
      <dsp:nvSpPr>
        <dsp:cNvPr id="0" name=""/>
        <dsp:cNvSpPr/>
      </dsp:nvSpPr>
      <dsp:spPr>
        <a:xfrm rot="5400000">
          <a:off x="3307400" y="-1308841"/>
          <a:ext cx="806943" cy="5683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rgbClr val="92D050"/>
              </a:solidFill>
            </a:rPr>
            <a:t>Exercise</a:t>
          </a:r>
          <a:endParaRPr lang="en-CA" sz="2300" kern="1200" dirty="0">
            <a:solidFill>
              <a:srgbClr val="92D050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rgbClr val="92D050"/>
              </a:solidFill>
            </a:rPr>
            <a:t>Eat healthy</a:t>
          </a:r>
          <a:endParaRPr lang="en-CA" sz="2300" kern="1200" dirty="0">
            <a:solidFill>
              <a:srgbClr val="92D050"/>
            </a:solidFill>
          </a:endParaRPr>
        </a:p>
      </dsp:txBody>
      <dsp:txXfrm rot="-5400000">
        <a:off x="869016" y="1168935"/>
        <a:ext cx="5644319" cy="728159"/>
      </dsp:txXfrm>
    </dsp:sp>
    <dsp:sp modelId="{A0E4A02A-3D0F-4D53-8990-4EA05A5B2CD4}">
      <dsp:nvSpPr>
        <dsp:cNvPr id="0" name=""/>
        <dsp:cNvSpPr/>
      </dsp:nvSpPr>
      <dsp:spPr>
        <a:xfrm rot="5400000">
          <a:off x="-186217" y="2381173"/>
          <a:ext cx="1241451" cy="86901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Fun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Have some!</a:t>
          </a:r>
          <a:endParaRPr lang="en-CA" sz="1000" kern="1200" dirty="0"/>
        </a:p>
      </dsp:txBody>
      <dsp:txXfrm rot="-5400000">
        <a:off x="1" y="2629463"/>
        <a:ext cx="869016" cy="372435"/>
      </dsp:txXfrm>
    </dsp:sp>
    <dsp:sp modelId="{894BACC8-7BA0-475F-9846-3C83CBE25900}">
      <dsp:nvSpPr>
        <dsp:cNvPr id="0" name=""/>
        <dsp:cNvSpPr/>
      </dsp:nvSpPr>
      <dsp:spPr>
        <a:xfrm rot="5400000">
          <a:off x="3302455" y="-278143"/>
          <a:ext cx="806943" cy="5683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400" kern="1200" dirty="0">
            <a:solidFill>
              <a:srgbClr val="7030A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kern="1200" dirty="0" smtClean="0">
              <a:solidFill>
                <a:srgbClr val="7030A0"/>
              </a:solidFill>
            </a:rPr>
            <a:t> Video games</a:t>
          </a:r>
          <a:endParaRPr lang="en-CA" sz="1400" kern="1200" dirty="0">
            <a:solidFill>
              <a:srgbClr val="7030A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kern="1200" dirty="0" smtClean="0">
              <a:solidFill>
                <a:srgbClr val="7030A0"/>
              </a:solidFill>
            </a:rPr>
            <a:t>Play with dog</a:t>
          </a:r>
          <a:endParaRPr lang="en-CA" sz="1400" kern="1200" dirty="0">
            <a:solidFill>
              <a:srgbClr val="7030A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kern="1200" dirty="0" smtClean="0">
              <a:solidFill>
                <a:srgbClr val="7030A0"/>
              </a:solidFill>
            </a:rPr>
            <a:t>Extra yummy food</a:t>
          </a:r>
          <a:endParaRPr lang="en-CA" sz="1400" kern="1200" dirty="0">
            <a:solidFill>
              <a:srgbClr val="7030A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400" kern="1200" dirty="0">
            <a:solidFill>
              <a:srgbClr val="7030A0"/>
            </a:solidFill>
          </a:endParaRPr>
        </a:p>
      </dsp:txBody>
      <dsp:txXfrm rot="-5400000">
        <a:off x="864071" y="2199633"/>
        <a:ext cx="5644319" cy="728159"/>
      </dsp:txXfrm>
    </dsp:sp>
    <dsp:sp modelId="{A822C26D-30B0-4F57-9522-B0F7BE226B15}">
      <dsp:nvSpPr>
        <dsp:cNvPr id="0" name=""/>
        <dsp:cNvSpPr/>
      </dsp:nvSpPr>
      <dsp:spPr>
        <a:xfrm rot="5400000">
          <a:off x="-186217" y="3476031"/>
          <a:ext cx="1241451" cy="869016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School</a:t>
          </a:r>
          <a:endParaRPr lang="en-CA" sz="1000" kern="1200" dirty="0"/>
        </a:p>
      </dsp:txBody>
      <dsp:txXfrm rot="-5400000">
        <a:off x="1" y="3724321"/>
        <a:ext cx="869016" cy="372435"/>
      </dsp:txXfrm>
    </dsp:sp>
    <dsp:sp modelId="{093C844C-7973-4B5C-AD07-2E7B307E728E}">
      <dsp:nvSpPr>
        <dsp:cNvPr id="0" name=""/>
        <dsp:cNvSpPr/>
      </dsp:nvSpPr>
      <dsp:spPr>
        <a:xfrm rot="5400000">
          <a:off x="3302455" y="873984"/>
          <a:ext cx="806943" cy="568371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chemeClr val="accent6">
                  <a:lumMod val="75000"/>
                </a:schemeClr>
              </a:solidFill>
            </a:rPr>
            <a:t>Homework</a:t>
          </a:r>
          <a:endParaRPr lang="en-CA" sz="2300" kern="1200" dirty="0">
            <a:solidFill>
              <a:schemeClr val="accent6">
                <a:lumMod val="75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300" kern="1200" dirty="0" smtClean="0">
              <a:solidFill>
                <a:schemeClr val="accent6">
                  <a:lumMod val="75000"/>
                </a:schemeClr>
              </a:solidFill>
            </a:rPr>
            <a:t>Study </a:t>
          </a:r>
          <a:endParaRPr lang="en-CA" sz="2300" kern="1200" dirty="0">
            <a:solidFill>
              <a:schemeClr val="accent6">
                <a:lumMod val="75000"/>
              </a:schemeClr>
            </a:solidFill>
          </a:endParaRPr>
        </a:p>
      </dsp:txBody>
      <dsp:txXfrm rot="-5400000">
        <a:off x="864071" y="3351760"/>
        <a:ext cx="5644319" cy="728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9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68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85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86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3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04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57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8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92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75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89F3-8BF8-4973-852E-DEF2AE484BB0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7A60-60AE-4CB9-8CCF-4A1EDE3E99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70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8513909"/>
              </p:ext>
            </p:extLst>
          </p:nvPr>
        </p:nvGraphicFramePr>
        <p:xfrm>
          <a:off x="116632" y="251521"/>
          <a:ext cx="65527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92907"/>
              </p:ext>
            </p:extLst>
          </p:nvPr>
        </p:nvGraphicFramePr>
        <p:xfrm>
          <a:off x="476672" y="5148064"/>
          <a:ext cx="6192690" cy="343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670"/>
                <a:gridCol w="884670"/>
                <a:gridCol w="884670"/>
                <a:gridCol w="884670"/>
                <a:gridCol w="884670"/>
                <a:gridCol w="884670"/>
                <a:gridCol w="884670"/>
              </a:tblGrid>
              <a:tr h="554530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Monday</a:t>
                      </a:r>
                    </a:p>
                    <a:p>
                      <a:pPr algn="ctr"/>
                      <a:r>
                        <a:rPr lang="en-CA" sz="1100" b="0" dirty="0" smtClean="0"/>
                        <a:t>Oct 6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Tuesday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Wednesday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Thursday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Friday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Saturday</a:t>
                      </a:r>
                      <a:endParaRPr lang="en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/>
                        <a:t>Sunday</a:t>
                      </a:r>
                    </a:p>
                    <a:p>
                      <a:pPr algn="ctr"/>
                      <a:r>
                        <a:rPr lang="en-CA" sz="1100" b="0" dirty="0" smtClean="0"/>
                        <a:t>Oct 12</a:t>
                      </a:r>
                      <a:endParaRPr lang="en-CA" sz="1100" b="0" dirty="0"/>
                    </a:p>
                  </a:txBody>
                  <a:tcPr/>
                </a:tc>
              </a:tr>
              <a:tr h="2882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endParaRPr lang="en-CA" sz="900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rgbClr val="92D050"/>
                          </a:solidFill>
                        </a:rPr>
                        <a:t>Exercise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rgbClr val="7030A0"/>
                          </a:solidFill>
                        </a:rPr>
                        <a:t>Play with dog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rgbClr val="92D050"/>
                          </a:solidFill>
                        </a:rPr>
                        <a:t>Eat healthy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9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900" dirty="0" smtClean="0">
                        <a:solidFill>
                          <a:srgbClr val="92D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900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C00000"/>
                          </a:solidFill>
                        </a:rPr>
                        <a:t>Hang out with friends</a:t>
                      </a:r>
                      <a:endParaRPr lang="en-CA" sz="1000" dirty="0" smtClean="0">
                        <a:solidFill>
                          <a:srgbClr val="92D05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Eat healthy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Study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Video games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Exercise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Eat healthy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1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CA" sz="1000" kern="1200" dirty="0" smtClean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itchFamily="34" charset="0"/>
                        <a:buChar char="•"/>
                      </a:pPr>
                      <a:endParaRPr lang="en-CA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C00000"/>
                          </a:solidFill>
                        </a:rPr>
                        <a:t>Go to movie theatre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Play with dog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Eat healthy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Study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CA" sz="1000" b="1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C00000"/>
                          </a:solidFill>
                        </a:rPr>
                        <a:t>Hang out with friends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Extra yummy food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Video games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1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Play with dog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Exercise</a:t>
                      </a:r>
                    </a:p>
                    <a:p>
                      <a:pPr lvl="0"/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Eat healthy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CA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Homework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Study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92D050"/>
                          </a:solidFill>
                        </a:rPr>
                        <a:t>Eat healthy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rgbClr val="7030A0"/>
                          </a:solidFill>
                        </a:rPr>
                        <a:t>Video games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CA" sz="1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95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District School Board of Niagara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Students of DSBN</dc:creator>
  <cp:lastModifiedBy>Guyett, Matthew</cp:lastModifiedBy>
  <cp:revision>75</cp:revision>
  <dcterms:created xsi:type="dcterms:W3CDTF">2013-10-28T12:15:13Z</dcterms:created>
  <dcterms:modified xsi:type="dcterms:W3CDTF">2014-10-16T16:47:01Z</dcterms:modified>
</cp:coreProperties>
</file>