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5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63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43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4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08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0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0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2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4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5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4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8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66E4-9A5F-48A2-9A8B-BA95B8B4AB42}" type="datetimeFigureOut">
              <a:rPr lang="en-US" smtClean="0"/>
              <a:t>2014/09/23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6326-CC33-47EE-B10D-05F59180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38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22" y="2704939"/>
            <a:ext cx="8144134" cy="1524161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The Types of Business Ownership</a:t>
            </a:r>
          </a:p>
          <a:p>
            <a:pPr algn="l"/>
            <a:endParaRPr lang="en-US" sz="3200" dirty="0"/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By: Matthew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Guyett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 sole proprietor has complete control and decision-making power over the business.</a:t>
            </a:r>
          </a:p>
          <a:p>
            <a:pPr fontAlgn="base"/>
            <a:r>
              <a:rPr lang="en-US" dirty="0"/>
              <a:t>Sale or transfer can take place at the discretion of the sole proprietor.</a:t>
            </a:r>
          </a:p>
          <a:p>
            <a:pPr fontAlgn="base"/>
            <a:r>
              <a:rPr lang="en-US" dirty="0"/>
              <a:t>No corporate tax payments.</a:t>
            </a:r>
          </a:p>
          <a:p>
            <a:pPr fontAlgn="base"/>
            <a:r>
              <a:rPr lang="en-US" dirty="0"/>
              <a:t>Minimal legal costs to forming a sole proprietorship.</a:t>
            </a:r>
          </a:p>
          <a:p>
            <a:pPr fontAlgn="base"/>
            <a:r>
              <a:rPr lang="en-US" dirty="0"/>
              <a:t>Few formal business requirements.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whyleadnow.files.wordpress.com/2013/11/1021575_830247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855" y="3245102"/>
            <a:ext cx="2704846" cy="339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7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personally responsible for business debts</a:t>
            </a:r>
          </a:p>
          <a:p>
            <a:r>
              <a:rPr lang="en-US" dirty="0" smtClean="0"/>
              <a:t>Help responsible to pay employee liabilities</a:t>
            </a:r>
            <a:endParaRPr lang="en-US" dirty="0"/>
          </a:p>
          <a:p>
            <a:r>
              <a:rPr lang="en-US" dirty="0" smtClean="0"/>
              <a:t>All responsibility on the single owner</a:t>
            </a:r>
          </a:p>
          <a:p>
            <a:r>
              <a:rPr lang="en-US" dirty="0" smtClean="0"/>
              <a:t>Relies a lot on loans, and personal assets to initially finance</a:t>
            </a:r>
          </a:p>
          <a:p>
            <a:endParaRPr lang="en-US" dirty="0"/>
          </a:p>
        </p:txBody>
      </p:sp>
      <p:pic>
        <p:nvPicPr>
          <p:cNvPr id="4" name="Picture 2" descr="https://encrypted-tbn2.gstatic.com/images?q=tbn:ANd9GcSqo_YYGYei02BXZAv2F_YrHFkTHpcKS6aX-kiK_R83HrkJwJhy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657" y="4136531"/>
            <a:ext cx="3736143" cy="273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5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to establish than a Sole Proprietorship</a:t>
            </a:r>
          </a:p>
          <a:p>
            <a:r>
              <a:rPr lang="en-US" dirty="0" smtClean="0"/>
              <a:t>Able to have more loans with more people</a:t>
            </a:r>
          </a:p>
          <a:p>
            <a:r>
              <a:rPr lang="en-US" dirty="0" smtClean="0"/>
              <a:t>There is more knowledge, skills, and contacts</a:t>
            </a:r>
          </a:p>
          <a:p>
            <a:r>
              <a:rPr lang="en-US" dirty="0" smtClean="0"/>
              <a:t>Able to split expenses</a:t>
            </a:r>
          </a:p>
          <a:p>
            <a:endParaRPr lang="en-US" dirty="0"/>
          </a:p>
        </p:txBody>
      </p:sp>
      <p:pic>
        <p:nvPicPr>
          <p:cNvPr id="3074" name="Picture 2" descr="http://asskpharma.com/images/partnersh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37" y="3635375"/>
            <a:ext cx="5039213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1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liable for the actions of the other person</a:t>
            </a:r>
          </a:p>
          <a:p>
            <a:r>
              <a:rPr lang="en-US" dirty="0" smtClean="0"/>
              <a:t>Have to decide on profit sharing (less profits for you)</a:t>
            </a:r>
          </a:p>
          <a:p>
            <a:r>
              <a:rPr lang="en-US" dirty="0" smtClean="0"/>
              <a:t>You may disagree with the other person, causing trouble</a:t>
            </a:r>
          </a:p>
          <a:p>
            <a:r>
              <a:rPr lang="en-US" dirty="0" smtClean="0"/>
              <a:t>If your business fails and you only own 5%, and the other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95%, If they cannot pay all their debt, you will have to pay		                                       for it</a:t>
            </a:r>
          </a:p>
          <a:p>
            <a:endParaRPr lang="en-US" dirty="0"/>
          </a:p>
        </p:txBody>
      </p:sp>
      <p:pic>
        <p:nvPicPr>
          <p:cNvPr id="4100" name="Picture 4" descr="http://image.shutterstock.com/display_pic_with_logo/675007/675007,1298934978,1/stock-photo-wrench-stuck-between-two-big-gears-721757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837" y="2038300"/>
            <a:ext cx="2912264" cy="304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9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</a:t>
            </a:r>
            <a:br>
              <a:rPr lang="en-US" dirty="0" smtClean="0"/>
            </a:br>
            <a:r>
              <a:rPr lang="en-US" dirty="0" smtClean="0"/>
              <a:t>		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Liabilities are limited to shares put into the corporation</a:t>
            </a:r>
          </a:p>
          <a:p>
            <a:r>
              <a:rPr lang="en-US" dirty="0"/>
              <a:t>The corporation is considered a legal person with perpetual existence. It exists until it is liquidated and death or change in ownership has no effect on the corporation.</a:t>
            </a:r>
          </a:p>
          <a:p>
            <a:r>
              <a:rPr lang="en-US" dirty="0"/>
              <a:t>Additional capital can be raised easily through stock markets</a:t>
            </a:r>
            <a:endParaRPr lang="en-US" dirty="0" smtClean="0"/>
          </a:p>
          <a:p>
            <a:r>
              <a:rPr lang="en-US" dirty="0"/>
              <a:t>The ownership is represented by the number of </a:t>
            </a:r>
            <a:r>
              <a:rPr lang="en-US" dirty="0" smtClean="0"/>
              <a:t>shares held </a:t>
            </a:r>
            <a:r>
              <a:rPr lang="en-US" dirty="0"/>
              <a:t>by a person, and this makes </a:t>
            </a:r>
            <a:r>
              <a:rPr lang="en-US" dirty="0" smtClean="0"/>
              <a:t>changing ownership easy.</a:t>
            </a:r>
            <a:endParaRPr lang="en-US" dirty="0"/>
          </a:p>
        </p:txBody>
      </p:sp>
      <p:pic>
        <p:nvPicPr>
          <p:cNvPr id="5124" name="Picture 4" descr="http://www.orix.com/wp-content/uploads/2011/11/fir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4780876"/>
            <a:ext cx="4140616" cy="192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difficult and complex to set up. You need </a:t>
            </a:r>
            <a:r>
              <a:rPr lang="en-US" dirty="0"/>
              <a:t>registration with the central regulatory authority and listing on a stock exchange which </a:t>
            </a:r>
            <a:r>
              <a:rPr lang="en-US" dirty="0" smtClean="0"/>
              <a:t>has a lot of </a:t>
            </a:r>
            <a:r>
              <a:rPr lang="en-US" dirty="0"/>
              <a:t>requirements related to the amount of </a:t>
            </a:r>
            <a:r>
              <a:rPr lang="en-US" dirty="0" smtClean="0"/>
              <a:t>capital and </a:t>
            </a:r>
            <a:r>
              <a:rPr lang="en-US" dirty="0"/>
              <a:t>number of </a:t>
            </a:r>
            <a:r>
              <a:rPr lang="en-US" dirty="0" smtClean="0"/>
              <a:t>directors</a:t>
            </a:r>
          </a:p>
          <a:p>
            <a:r>
              <a:rPr lang="en-US" dirty="0" smtClean="0"/>
              <a:t>Corporations have double tax. </a:t>
            </a:r>
            <a:r>
              <a:rPr lang="en-US" dirty="0"/>
              <a:t>First of all the corporate income is taxed at a flat rate and then the dividends paid to the shareholders is </a:t>
            </a:r>
            <a:r>
              <a:rPr lang="en-US" dirty="0" smtClean="0"/>
              <a:t>taxed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wdet.org/media/_versions_/news_images/wjc-carlososorio_fb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538" y="4314330"/>
            <a:ext cx="3507288" cy="230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6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Franchises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go into a business for your own good, with help of others</a:t>
            </a:r>
          </a:p>
          <a:p>
            <a:r>
              <a:rPr lang="en-US" dirty="0" smtClean="0"/>
              <a:t>Have a certain level of </a:t>
            </a:r>
            <a:r>
              <a:rPr lang="en-US" dirty="0" err="1" smtClean="0"/>
              <a:t>independance</a:t>
            </a:r>
            <a:r>
              <a:rPr lang="en-US" dirty="0" smtClean="0"/>
              <a:t> to operate</a:t>
            </a:r>
          </a:p>
          <a:p>
            <a:r>
              <a:rPr lang="en-US" dirty="0" smtClean="0"/>
              <a:t>Has a customer base already with a known name brand</a:t>
            </a:r>
          </a:p>
          <a:p>
            <a:r>
              <a:rPr lang="en-US" dirty="0" smtClean="0"/>
              <a:t>Have a certain level of </a:t>
            </a:r>
            <a:r>
              <a:rPr lang="en-US" dirty="0" err="1" smtClean="0"/>
              <a:t>qualityconsistency</a:t>
            </a:r>
            <a:r>
              <a:rPr lang="en-US" dirty="0" smtClean="0"/>
              <a:t>, which is attractive to customers</a:t>
            </a:r>
          </a:p>
          <a:p>
            <a:endParaRPr lang="en-US" dirty="0"/>
          </a:p>
        </p:txBody>
      </p:sp>
      <p:pic>
        <p:nvPicPr>
          <p:cNvPr id="7170" name="Picture 2" descr="http://pogosecurity.com/wp-content/uploads/2014/06/7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5" y="4102100"/>
            <a:ext cx="3933825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4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Franchises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completely independent, as you have to follow rules/</a:t>
            </a:r>
            <a:r>
              <a:rPr lang="en-US" dirty="0" err="1" smtClean="0"/>
              <a:t>restrictons</a:t>
            </a:r>
            <a:r>
              <a:rPr lang="en-US" dirty="0" smtClean="0"/>
              <a:t> set by the franchisor</a:t>
            </a:r>
          </a:p>
          <a:p>
            <a:r>
              <a:rPr lang="en-US" dirty="0" smtClean="0"/>
              <a:t>There is a large startup cost, as well as royalties and advertisement fees that must be </a:t>
            </a:r>
            <a:r>
              <a:rPr lang="en-US" dirty="0" err="1" smtClean="0"/>
              <a:t>payed</a:t>
            </a:r>
            <a:endParaRPr lang="en-US" dirty="0" smtClean="0"/>
          </a:p>
          <a:p>
            <a:r>
              <a:rPr lang="en-US" dirty="0" smtClean="0"/>
              <a:t>If other another franchisee in your business gets a bad image, it might affect your franchise</a:t>
            </a:r>
          </a:p>
          <a:p>
            <a:r>
              <a:rPr lang="en-US" dirty="0" smtClean="0"/>
              <a:t>A set duration for you to own the franchise, and no or very little say in terms of termination</a:t>
            </a:r>
            <a:endParaRPr lang="en-US" dirty="0"/>
          </a:p>
        </p:txBody>
      </p:sp>
      <p:pic>
        <p:nvPicPr>
          <p:cNvPr id="8194" name="Picture 2" descr="http://bloximages.chicago2.vip.townnews.com/kentuckynewera.com/content/tncms/assets/v3/editorial/a/b9/ab9397d4-c220-11e3-81d3-0019bb2963f4/534901530c34b.image.jpg?resize=300%2C2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1" y="1993407"/>
            <a:ext cx="3241674" cy="188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6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77</TotalTime>
  <Words>438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PowerPoint Presentation</vt:lpstr>
      <vt:lpstr>Advantages of   Sole Proprietorship</vt:lpstr>
      <vt:lpstr>Disadvantages of   Sole Proprietorship</vt:lpstr>
      <vt:lpstr>Advantages of    Partnerships</vt:lpstr>
      <vt:lpstr>Disadvantages of   Partnerships</vt:lpstr>
      <vt:lpstr>Advantages of   Corporations</vt:lpstr>
      <vt:lpstr>Disadvantages of   Corporations</vt:lpstr>
      <vt:lpstr>Advantages of   Franchises</vt:lpstr>
      <vt:lpstr>Disadvantages of   Franchises</vt:lpstr>
    </vt:vector>
  </TitlesOfParts>
  <Company>District School Board of Niagara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Guyett, Matthew</dc:creator>
  <cp:lastModifiedBy>Guyett, Matthew</cp:lastModifiedBy>
  <cp:revision>12</cp:revision>
  <dcterms:created xsi:type="dcterms:W3CDTF">2014-09-19T16:51:26Z</dcterms:created>
  <dcterms:modified xsi:type="dcterms:W3CDTF">2014-09-23T16:19:13Z</dcterms:modified>
</cp:coreProperties>
</file>